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7019925" cy="93059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5100" y="0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3262" y="4421187"/>
            <a:ext cx="5613400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9200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5100" y="8839200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03262" y="4421187"/>
            <a:ext cx="5613400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703262" y="4421187"/>
            <a:ext cx="5613400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703262" y="4421187"/>
            <a:ext cx="5613400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703262" y="4421187"/>
            <a:ext cx="5613400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703262" y="4421187"/>
            <a:ext cx="5613400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703262" y="4421187"/>
            <a:ext cx="5613400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703262" y="4421187"/>
            <a:ext cx="5613400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 rot="5400000">
            <a:off x="4732338" y="2171702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33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jpg"/><Relationship Id="rId21" Type="http://schemas.openxmlformats.org/officeDocument/2006/relationships/image" Target="../media/image64.pn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17" Type="http://schemas.openxmlformats.org/officeDocument/2006/relationships/image" Target="../media/image60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20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5" Type="http://schemas.openxmlformats.org/officeDocument/2006/relationships/image" Target="../media/image58.png"/><Relationship Id="rId10" Type="http://schemas.openxmlformats.org/officeDocument/2006/relationships/image" Target="../media/image53.jpg"/><Relationship Id="rId19" Type="http://schemas.openxmlformats.org/officeDocument/2006/relationships/image" Target="../media/image62.png"/><Relationship Id="rId4" Type="http://schemas.openxmlformats.org/officeDocument/2006/relationships/image" Target="../media/image47.jpg"/><Relationship Id="rId9" Type="http://schemas.openxmlformats.org/officeDocument/2006/relationships/image" Target="../media/image52.jpg"/><Relationship Id="rId14" Type="http://schemas.openxmlformats.org/officeDocument/2006/relationships/image" Target="../media/image57.png"/><Relationship Id="rId22" Type="http://schemas.openxmlformats.org/officeDocument/2006/relationships/image" Target="../media/image6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6.jp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g"/><Relationship Id="rId5" Type="http://schemas.openxmlformats.org/officeDocument/2006/relationships/image" Target="../media/image68.png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ctrTitle"/>
          </p:nvPr>
        </p:nvSpPr>
        <p:spPr>
          <a:xfrm>
            <a:off x="33337" y="153987"/>
            <a:ext cx="90678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6600"/>
              <a:buNone/>
            </a:pPr>
            <a:r>
              <a:rPr lang="en-US" sz="6600" b="1">
                <a:solidFill>
                  <a:srgbClr val="A50021"/>
                </a:solidFill>
              </a:rPr>
              <a:t>WELCOME TO YOUR NEW SCHOOL YEAR!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300037" y="4343400"/>
            <a:ext cx="85344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sz="4800" i="1"/>
          </a:p>
          <a:p>
            <a:pPr marL="0" lvl="0" indent="0" algn="ctr" rtl="0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4800"/>
              <a:buNone/>
            </a:pPr>
            <a:r>
              <a:rPr lang="en-US" sz="4800" i="1"/>
              <a:t> </a:t>
            </a:r>
            <a:r>
              <a:rPr lang="en-US" sz="6600" b="1" u="sng">
                <a:solidFill>
                  <a:srgbClr val="A50021"/>
                </a:solidFill>
              </a:rPr>
              <a:t>Go Hartselle Tigers!</a:t>
            </a:r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1" y="3048001"/>
            <a:ext cx="3648075" cy="2058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0" y="12700"/>
            <a:ext cx="7872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US" sz="3200" b="1" u="sng"/>
              <a:t>Mrs. Eve Cheatham, Room 27, </a:t>
            </a:r>
            <a:br>
              <a:rPr lang="en-US" sz="3200" b="1" u="sng"/>
            </a:br>
            <a:r>
              <a:rPr lang="en-US" sz="3200" b="1" u="sng"/>
              <a:t>Math 7 and Math 8</a:t>
            </a:r>
            <a:endParaRPr sz="4800"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0" y="1255714"/>
            <a:ext cx="8535900" cy="56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en-US" b="1"/>
              <a:t>1992 HHS Honor Graduate</a:t>
            </a:r>
            <a:endParaRPr b="1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en-US" b="1"/>
              <a:t>B.S.Ed. Secondary Education Math Athens State University</a:t>
            </a:r>
            <a:endParaRPr b="1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en-US" b="1"/>
              <a:t>M.Ed. in Instructional Leadership University of West Alabama</a:t>
            </a:r>
            <a:endParaRPr b="1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en-US" b="1"/>
              <a:t>Pursuing Ed.S. in Instructional Leadership at UWA</a:t>
            </a:r>
            <a:endParaRPr b="1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en-US" b="1"/>
              <a:t>Math Teacher for over 22 years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en-US" b="1"/>
              <a:t>Classrooms in Georgia, Guam &amp; Alabama</a:t>
            </a:r>
            <a:endParaRPr/>
          </a:p>
          <a:p>
            <a:pPr marL="342900" lvl="0" indent="-1143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  <a:p>
            <a:pPr marL="342900" lvl="0" indent="-1143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</p:txBody>
      </p:sp>
      <p:pic>
        <p:nvPicPr>
          <p:cNvPr id="104" name="Google Shape;104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4511" r="18734"/>
          <a:stretch/>
        </p:blipFill>
        <p:spPr>
          <a:xfrm>
            <a:off x="6939408" y="117475"/>
            <a:ext cx="2054616" cy="148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 l="2499" t="12500" r="27498" b="38984"/>
          <a:stretch/>
        </p:blipFill>
        <p:spPr>
          <a:xfrm rot="-5400000">
            <a:off x="7213587" y="2177571"/>
            <a:ext cx="2261525" cy="129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3786" y="5457721"/>
            <a:ext cx="2054617" cy="1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116" y="117475"/>
            <a:ext cx="8921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9408" y="2881293"/>
            <a:ext cx="1696143" cy="22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1" y="0"/>
            <a:ext cx="9132887" cy="48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sz="3600" b="1" u="sng"/>
              <a:t>Mrs. Eve Cheatham, Hartselle Girl!</a:t>
            </a:r>
            <a:endParaRPr sz="3600"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11100" y="-150672"/>
            <a:ext cx="91440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-203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Char char="▪"/>
            </a:pPr>
            <a:r>
              <a:rPr lang="en-US" sz="2600" b="1"/>
              <a:t>Lived the HCS Vision of Academics, Arts, &amp; Athletics</a:t>
            </a:r>
            <a:r>
              <a:rPr lang="en-US" sz="2600"/>
              <a:t>   </a:t>
            </a:r>
            <a:endParaRPr sz="2600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  <a:p>
            <a:pPr marL="342900" lvl="0" indent="-1143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l="38706" t="25093" r="3020"/>
          <a:stretch/>
        </p:blipFill>
        <p:spPr>
          <a:xfrm>
            <a:off x="5484792" y="2494057"/>
            <a:ext cx="1651840" cy="166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 l="7457" t="14975" r="9369" b="10164"/>
          <a:stretch/>
        </p:blipFill>
        <p:spPr>
          <a:xfrm>
            <a:off x="2621229" y="4313323"/>
            <a:ext cx="1950771" cy="243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5">
            <a:alphaModFix/>
          </a:blip>
          <a:srcRect l="6047" t="8682" b="6698"/>
          <a:stretch/>
        </p:blipFill>
        <p:spPr>
          <a:xfrm>
            <a:off x="106404" y="966816"/>
            <a:ext cx="2155751" cy="148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6">
            <a:alphaModFix/>
          </a:blip>
          <a:srcRect l="7110" t="10626" r="4765" b="3120"/>
          <a:stretch/>
        </p:blipFill>
        <p:spPr>
          <a:xfrm>
            <a:off x="7136636" y="3631083"/>
            <a:ext cx="1891503" cy="138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7">
            <a:alphaModFix/>
          </a:blip>
          <a:srcRect l="6875" t="4687" r="3592" b="12810"/>
          <a:stretch/>
        </p:blipFill>
        <p:spPr>
          <a:xfrm>
            <a:off x="4932770" y="4239390"/>
            <a:ext cx="1843087" cy="124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8">
            <a:alphaModFix/>
          </a:blip>
          <a:srcRect l="8848" t="21828" b="17403"/>
          <a:stretch/>
        </p:blipFill>
        <p:spPr>
          <a:xfrm>
            <a:off x="2389578" y="2494408"/>
            <a:ext cx="2987866" cy="166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9">
            <a:alphaModFix/>
          </a:blip>
          <a:srcRect l="2656" t="1875" r="3593" b="1048"/>
          <a:stretch/>
        </p:blipFill>
        <p:spPr>
          <a:xfrm>
            <a:off x="126480" y="2592296"/>
            <a:ext cx="2155750" cy="167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10">
            <a:alphaModFix/>
          </a:blip>
          <a:srcRect l="3827" t="23437" r="10390" b="1045"/>
          <a:stretch/>
        </p:blipFill>
        <p:spPr>
          <a:xfrm>
            <a:off x="59518" y="4123353"/>
            <a:ext cx="2249506" cy="14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11">
            <a:alphaModFix/>
          </a:blip>
          <a:srcRect l="12500" t="31983" r="12500" b="17448"/>
          <a:stretch/>
        </p:blipFill>
        <p:spPr>
          <a:xfrm>
            <a:off x="7324146" y="2071344"/>
            <a:ext cx="1651000" cy="14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12">
            <a:alphaModFix/>
          </a:blip>
          <a:srcRect l="3750" t="10409" r="5937" b="5835"/>
          <a:stretch/>
        </p:blipFill>
        <p:spPr>
          <a:xfrm>
            <a:off x="4889323" y="1005481"/>
            <a:ext cx="2285191" cy="145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13">
            <a:alphaModFix/>
          </a:blip>
          <a:srcRect l="8203" t="29483" r="4608" b="14575"/>
          <a:stretch/>
        </p:blipFill>
        <p:spPr>
          <a:xfrm>
            <a:off x="93704" y="5659384"/>
            <a:ext cx="2378875" cy="11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14">
            <a:alphaModFix/>
          </a:blip>
          <a:srcRect l="4997" t="12814" b="21249"/>
          <a:stretch/>
        </p:blipFill>
        <p:spPr>
          <a:xfrm>
            <a:off x="4694588" y="5561702"/>
            <a:ext cx="2155752" cy="11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15">
            <a:alphaModFix/>
          </a:blip>
          <a:srcRect l="3827" t="7460" r="4294" b="8123"/>
          <a:stretch/>
        </p:blipFill>
        <p:spPr>
          <a:xfrm>
            <a:off x="2379349" y="1021330"/>
            <a:ext cx="2285191" cy="142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54032" y="5088809"/>
            <a:ext cx="1996256" cy="171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17">
            <a:alphaModFix/>
          </a:blip>
          <a:srcRect b="49295"/>
          <a:stretch/>
        </p:blipFill>
        <p:spPr>
          <a:xfrm>
            <a:off x="7571558" y="849400"/>
            <a:ext cx="1403591" cy="114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1" y="-167991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3200" b="1" u="sng"/>
              <a:t>Mrs. Eve Cheatham, Married a Hartselle Boy</a:t>
            </a:r>
            <a:r>
              <a:rPr lang="en-US" sz="3600" b="1" u="sng"/>
              <a:t>!</a:t>
            </a:r>
            <a:endParaRPr sz="5200"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0" y="442131"/>
            <a:ext cx="9144000" cy="112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None/>
            </a:pPr>
            <a:r>
              <a:rPr lang="en-US" sz="2800" b="1"/>
              <a:t>Married almost 30 years to HHS Sweetheart &amp; </a:t>
            </a:r>
            <a:endParaRPr sz="2800" b="1"/>
          </a:p>
          <a:p>
            <a:pPr marL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r>
              <a:rPr lang="en-US" sz="2800" b="1"/>
              <a:t>Air Force First Sergeant Retiree, Jeff</a:t>
            </a:r>
            <a:endParaRPr sz="2400" b="1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  <a:p>
            <a:pPr marL="342900" lvl="0" indent="-1143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3086" y="1539861"/>
            <a:ext cx="1947862" cy="25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" y="4744300"/>
            <a:ext cx="1647825" cy="20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5">
            <a:alphaModFix/>
          </a:blip>
          <a:srcRect l="22470" t="7724" r="20224" b="-2523"/>
          <a:stretch/>
        </p:blipFill>
        <p:spPr>
          <a:xfrm rot="-5400000">
            <a:off x="5352139" y="2974363"/>
            <a:ext cx="2159850" cy="200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6">
            <a:alphaModFix/>
          </a:blip>
          <a:srcRect l="24223" t="-1069" r="14505" b="2889"/>
          <a:stretch/>
        </p:blipFill>
        <p:spPr>
          <a:xfrm rot="-5400000">
            <a:off x="1741659" y="1490951"/>
            <a:ext cx="1782700" cy="18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5499" y="1450974"/>
            <a:ext cx="2166937" cy="288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8">
            <a:alphaModFix/>
          </a:blip>
          <a:srcRect t="9878" b="14155"/>
          <a:stretch/>
        </p:blipFill>
        <p:spPr>
          <a:xfrm>
            <a:off x="6675846" y="4413524"/>
            <a:ext cx="2375300" cy="240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29374" y="5010238"/>
            <a:ext cx="2375302" cy="178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30401" y="3379569"/>
            <a:ext cx="1885949" cy="142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11">
            <a:alphaModFix/>
          </a:blip>
          <a:srcRect r="21325"/>
          <a:stretch/>
        </p:blipFill>
        <p:spPr>
          <a:xfrm>
            <a:off x="4269230" y="4699198"/>
            <a:ext cx="2166925" cy="20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 rotWithShape="1">
          <a:blip r:embed="rId12">
            <a:alphaModFix/>
          </a:blip>
          <a:srcRect l="17669" r="11866"/>
          <a:stretch/>
        </p:blipFill>
        <p:spPr>
          <a:xfrm>
            <a:off x="110035" y="2412473"/>
            <a:ext cx="2055812" cy="21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 rotWithShape="1">
          <a:blip r:embed="rId13">
            <a:alphaModFix/>
          </a:blip>
          <a:srcRect t="21769"/>
          <a:stretch/>
        </p:blipFill>
        <p:spPr>
          <a:xfrm>
            <a:off x="100044" y="1478874"/>
            <a:ext cx="1446200" cy="848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19" y="5357825"/>
            <a:ext cx="1897062" cy="142398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-11156" y="-105513"/>
            <a:ext cx="91329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sz="3600" b="1" u="sng"/>
              <a:t>Mrs. Eve Cheatham, Mommy</a:t>
            </a:r>
            <a:endParaRPr sz="4800"/>
          </a:p>
        </p:txBody>
      </p:sp>
      <p:sp>
        <p:nvSpPr>
          <p:cNvPr id="153" name="Google Shape;153;p18"/>
          <p:cNvSpPr txBox="1">
            <a:spLocks noGrp="1"/>
          </p:cNvSpPr>
          <p:nvPr>
            <p:ph type="body" idx="1"/>
          </p:nvPr>
        </p:nvSpPr>
        <p:spPr>
          <a:xfrm>
            <a:off x="-170452" y="394505"/>
            <a:ext cx="9314452" cy="2243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t" anchorCtr="0">
            <a:noAutofit/>
          </a:bodyPr>
          <a:lstStyle/>
          <a:p>
            <a:pPr marL="3429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300" b="1"/>
              <a:t>Mom to Katherine, U of A Summa Cum Laude Grad,               AP Language Teacher at Austin High</a:t>
            </a:r>
            <a:endParaRPr sz="3100"/>
          </a:p>
          <a:p>
            <a:pPr marL="3429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300" b="1"/>
              <a:t>Mother-in-Law to Hayden, 2011 HHS Graduate, U of A School of Nursing Grad, Oncology RN at Huntsville Hospital</a:t>
            </a:r>
            <a:endParaRPr sz="3100"/>
          </a:p>
          <a:p>
            <a:pPr marL="3429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300" b="1"/>
              <a:t>Pets: Harley Jane, Hermione Jean, &amp; Jaylah</a:t>
            </a:r>
            <a:endParaRPr sz="3700" b="1"/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  <a:p>
            <a:pPr marL="342900" lvl="0" indent="-1143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2270" y="4618093"/>
            <a:ext cx="2097087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 rotWithShape="1">
          <a:blip r:embed="rId5">
            <a:alphaModFix/>
          </a:blip>
          <a:srcRect l="14631" r="7669"/>
          <a:stretch/>
        </p:blipFill>
        <p:spPr>
          <a:xfrm>
            <a:off x="4292946" y="4618093"/>
            <a:ext cx="1990093" cy="20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6">
            <a:alphaModFix/>
          </a:blip>
          <a:srcRect l="11535" t="11531" r="11723" b="30032"/>
          <a:stretch/>
        </p:blipFill>
        <p:spPr>
          <a:xfrm>
            <a:off x="7178536" y="4912911"/>
            <a:ext cx="1855269" cy="189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7">
            <a:alphaModFix/>
          </a:blip>
          <a:srcRect t="10625"/>
          <a:stretch/>
        </p:blipFill>
        <p:spPr>
          <a:xfrm>
            <a:off x="117337" y="2559984"/>
            <a:ext cx="2786062" cy="186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6437" y="4519281"/>
            <a:ext cx="1081087" cy="144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9">
            <a:alphaModFix/>
          </a:blip>
          <a:srcRect b="17810"/>
          <a:stretch/>
        </p:blipFill>
        <p:spPr>
          <a:xfrm>
            <a:off x="6145888" y="2522550"/>
            <a:ext cx="2963200" cy="182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10">
            <a:alphaModFix/>
          </a:blip>
          <a:srcRect t="12463" b="35882"/>
          <a:stretch/>
        </p:blipFill>
        <p:spPr>
          <a:xfrm>
            <a:off x="3005174" y="2531060"/>
            <a:ext cx="2963200" cy="186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06705" y="4139887"/>
            <a:ext cx="965475" cy="121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19853" y="69802"/>
            <a:ext cx="1401903" cy="102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 rotWithShape="1">
          <a:blip r:embed="rId13">
            <a:alphaModFix/>
          </a:blip>
          <a:srcRect l="26530" t="12829" r="19305" b="16760"/>
          <a:stretch/>
        </p:blipFill>
        <p:spPr>
          <a:xfrm>
            <a:off x="8208027" y="1633700"/>
            <a:ext cx="825773" cy="121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83050" y="4618100"/>
            <a:ext cx="1173900" cy="177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9" descr="Scene of the Crime with Author Nancy Means Wright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6786" y="1249678"/>
            <a:ext cx="1046150" cy="172036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5563" y="-51025"/>
            <a:ext cx="9132900" cy="51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3600" b="1" u="sng"/>
              <a:t>Mrs. Eve Cheatham, Pop Culture!</a:t>
            </a:r>
            <a:endParaRPr sz="5200"/>
          </a:p>
        </p:txBody>
      </p:sp>
      <p:sp>
        <p:nvSpPr>
          <p:cNvPr id="171" name="Google Shape;171;p19"/>
          <p:cNvSpPr txBox="1">
            <a:spLocks noGrp="1"/>
          </p:cNvSpPr>
          <p:nvPr>
            <p:ph type="body" idx="1"/>
          </p:nvPr>
        </p:nvSpPr>
        <p:spPr>
          <a:xfrm>
            <a:off x="0" y="401546"/>
            <a:ext cx="9144000" cy="8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600"/>
              <a:buNone/>
            </a:pPr>
            <a:r>
              <a:rPr lang="en-US" sz="2800" b="1"/>
              <a:t>Loves: “Friends”, “Big Bang”, Marvel, Disney, Harry Potter, Star Wars, Star Trek, &amp; Hand bells</a:t>
            </a:r>
            <a:endParaRPr sz="2800">
              <a:latin typeface="Browallia New"/>
              <a:ea typeface="Browallia New"/>
              <a:cs typeface="Browallia New"/>
              <a:sym typeface="Browallia New"/>
            </a:endParaRPr>
          </a:p>
          <a:p>
            <a:pPr marL="342900" lvl="0" indent="-1143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None/>
            </a:pPr>
            <a:endParaRPr sz="3600">
              <a:latin typeface="Browallia New"/>
              <a:ea typeface="Browallia New"/>
              <a:cs typeface="Browallia New"/>
              <a:sym typeface="Browallia New"/>
            </a:endParaRPr>
          </a:p>
        </p:txBody>
      </p:sp>
      <p:pic>
        <p:nvPicPr>
          <p:cNvPr id="172" name="Google Shape;17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397" y="5436796"/>
            <a:ext cx="1048801" cy="137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 descr="C:\Users\cheatham\AppData\Local\Microsoft\Windows\INetCache\IE\9YHZN3ZE\marvel_character_group-crop[1]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9875" y="5155799"/>
            <a:ext cx="2771811" cy="15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 descr="C:\Users\cheatham\AppData\Local\Microsoft\Windows\INetCache\IE\9YHZN3ZE\star_wars_trilogy_ii_by_1darthvader[1].jpg"/>
          <p:cNvPicPr preferRelativeResize="0"/>
          <p:nvPr/>
        </p:nvPicPr>
        <p:blipFill rotWithShape="1">
          <a:blip r:embed="rId6">
            <a:alphaModFix/>
          </a:blip>
          <a:srcRect l="7812" t="17707" r="11718" b="28124"/>
          <a:stretch/>
        </p:blipFill>
        <p:spPr>
          <a:xfrm>
            <a:off x="2636596" y="3068955"/>
            <a:ext cx="2574446" cy="12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 descr="C:\Users\cheatham\AppData\Local\Microsoft\Windows\INetCache\IE\D52ASSR4\Handbells_Whitechapel[1]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64928" y="5465763"/>
            <a:ext cx="1462087" cy="139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-7012" y="2639662"/>
            <a:ext cx="1772650" cy="15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 descr="C:\Users\cheatham\AppData\Local\Microsoft\Windows\INetCache\IE\D52ASSR4\friends-food-moments[1]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87974" y="1270640"/>
            <a:ext cx="2390774" cy="106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10">
            <a:alphaModFix/>
          </a:blip>
          <a:srcRect l="21759" t="29163" r="25926"/>
          <a:stretch/>
        </p:blipFill>
        <p:spPr>
          <a:xfrm>
            <a:off x="5102476" y="1252128"/>
            <a:ext cx="1354150" cy="2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10629" y="1270640"/>
            <a:ext cx="2384835" cy="15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 rotWithShape="1">
          <a:blip r:embed="rId12">
            <a:alphaModFix/>
          </a:blip>
          <a:srcRect l="16250" t="11891" r="803" b="4508"/>
          <a:stretch/>
        </p:blipFill>
        <p:spPr>
          <a:xfrm rot="-5400000">
            <a:off x="7623577" y="4029305"/>
            <a:ext cx="1564598" cy="135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58818" y="4399936"/>
            <a:ext cx="1774025" cy="975375"/>
          </a:xfrm>
          <a:prstGeom prst="rect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14">
            <a:alphaModFix/>
          </a:blip>
          <a:srcRect t="4902" b="86276"/>
          <a:stretch/>
        </p:blipFill>
        <p:spPr>
          <a:xfrm>
            <a:off x="132551" y="4407455"/>
            <a:ext cx="3284475" cy="41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 descr="C:\Users\cheatham\AppData\Local\Microsoft\Windows\INetCache\IE\D52ASSR4\stemmasmall_corvonero[1]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915" y="981466"/>
            <a:ext cx="1251085" cy="145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 descr="The Plashing Vole: Bad &lt;strong&gt;Cover&lt;/strong&gt; Version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9975" y="5003110"/>
            <a:ext cx="1196975" cy="181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508909" y="3924082"/>
            <a:ext cx="2156019" cy="144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 descr="C:\Users\cheatham\AppData\Local\Microsoft\Windows\INetCache\IE\FGTCAEB1\mVOSg[1].gif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23202" y="3354671"/>
            <a:ext cx="858843" cy="95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563638" y="2440803"/>
            <a:ext cx="2444716" cy="137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 descr="C:\Users\cheatham\AppData\Local\Microsoft\Windows\INetCache\IE\6984TGTQ\harry_potter-logo[1].jpg"/>
          <p:cNvPicPr preferRelativeResize="0"/>
          <p:nvPr/>
        </p:nvPicPr>
        <p:blipFill rotWithShape="1">
          <a:blip r:embed="rId20">
            <a:alphaModFix/>
          </a:blip>
          <a:srcRect t="16406" b="30076"/>
          <a:stretch/>
        </p:blipFill>
        <p:spPr>
          <a:xfrm>
            <a:off x="5203299" y="5488680"/>
            <a:ext cx="2690303" cy="80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 descr="&lt;strong&gt;Captain America&lt;/strong&gt; icon by MediaTiger on DeviantArt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23814" y="4778821"/>
            <a:ext cx="712062" cy="71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338798" y="6170500"/>
            <a:ext cx="858850" cy="64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3267" y="582709"/>
            <a:ext cx="2182812" cy="289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4">
            <a:alphaModFix/>
          </a:blip>
          <a:srcRect l="6013" t="16035" r="3796" b="17149"/>
          <a:stretch/>
        </p:blipFill>
        <p:spPr>
          <a:xfrm>
            <a:off x="2949791" y="4708525"/>
            <a:ext cx="3650745" cy="208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5">
            <a:alphaModFix/>
          </a:blip>
          <a:srcRect t="15556" r="19826"/>
          <a:stretch/>
        </p:blipFill>
        <p:spPr>
          <a:xfrm>
            <a:off x="98556" y="4667326"/>
            <a:ext cx="2789023" cy="21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86" y="581831"/>
            <a:ext cx="1866542" cy="244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15164" y="583653"/>
            <a:ext cx="2220912" cy="29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8">
            <a:alphaModFix/>
          </a:blip>
          <a:srcRect l="14482" b="18040"/>
          <a:stretch/>
        </p:blipFill>
        <p:spPr>
          <a:xfrm>
            <a:off x="6942586" y="581831"/>
            <a:ext cx="2100261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32975" cy="51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3200" b="1" u="sng"/>
              <a:t>Mrs. Eve Cheatham, Roll Tide Roll &amp; Ohana!</a:t>
            </a:r>
            <a:endParaRPr sz="4800"/>
          </a:p>
        </p:txBody>
      </p:sp>
      <p:pic>
        <p:nvPicPr>
          <p:cNvPr id="202" name="Google Shape;202;p20" descr="&lt;strong&gt;Alabama&lt;/strong&gt; Crimson Tide - Wikipedi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541" y="3267875"/>
            <a:ext cx="930276" cy="89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04706" y="4667326"/>
            <a:ext cx="2238141" cy="212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15706" y="2782679"/>
            <a:ext cx="1908900" cy="212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64999" y="2983925"/>
            <a:ext cx="1294575" cy="17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03325" y="3185200"/>
            <a:ext cx="2301460" cy="172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16313" y="3549100"/>
            <a:ext cx="930275" cy="1240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</Words>
  <Application>Microsoft Office PowerPoint</Application>
  <PresentationFormat>On-screen Show (4:3)</PresentationFormat>
  <Paragraphs>25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Browallia New</vt:lpstr>
      <vt:lpstr>Noto Sans Symbols</vt:lpstr>
      <vt:lpstr>Default Design</vt:lpstr>
      <vt:lpstr>WELCOME TO YOUR NEW SCHOOL YEAR!</vt:lpstr>
      <vt:lpstr>Mrs. Eve Cheatham, Room 27,  Math 7 and Math 8</vt:lpstr>
      <vt:lpstr>Mrs. Eve Cheatham, Hartselle Girl!</vt:lpstr>
      <vt:lpstr>Mrs. Eve Cheatham, Married a Hartselle Boy!</vt:lpstr>
      <vt:lpstr>Mrs. Eve Cheatham, Mommy</vt:lpstr>
      <vt:lpstr>Mrs. Eve Cheatham, Pop Culture!</vt:lpstr>
      <vt:lpstr>Mrs. Eve Cheatham, Roll Tide Roll &amp; Ohana!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NEW SCHOOL YEAR!</dc:title>
  <dc:creator>jhsstudent</dc:creator>
  <cp:lastModifiedBy>jhsstudent</cp:lastModifiedBy>
  <cp:revision>1</cp:revision>
  <dcterms:modified xsi:type="dcterms:W3CDTF">2022-08-04T11:41:06Z</dcterms:modified>
</cp:coreProperties>
</file>